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07E"/>
    <a:srgbClr val="FDD7D7"/>
    <a:srgbClr val="3DA9DF"/>
    <a:srgbClr val="FF5353"/>
    <a:srgbClr val="E1D869"/>
    <a:srgbClr val="F98F8F"/>
    <a:srgbClr val="36C3D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0" d="100"/>
          <a:sy n="160" d="100"/>
        </p:scale>
        <p:origin x="-78" y="26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2771"/>
            <a:ext cx="9143999" cy="6860770"/>
            <a:chOff x="683569" y="-2771"/>
            <a:chExt cx="8356915" cy="6860770"/>
          </a:xfrm>
        </p:grpSpPr>
        <p:pic>
          <p:nvPicPr>
            <p:cNvPr id="1026" name="Picture 2" descr="C:\Users\Федор\Desktop\скан\ЗИМА\DC-260-795B86258_Page_0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15000"/>
                      </a14:imgEffect>
                      <a14:imgEffect>
                        <a14:colorTemperature colorTemp="8800"/>
                      </a14:imgEffect>
                      <a14:imgEffect>
                        <a14:brightnessContrast contrast="3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3060" t="4126" r="7321" b="5949"/>
            <a:stretch/>
          </p:blipFill>
          <p:spPr bwMode="auto">
            <a:xfrm>
              <a:off x="683569" y="0"/>
              <a:ext cx="8356915" cy="68579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2123728" y="5890918"/>
              <a:ext cx="4104456" cy="910904"/>
            </a:xfrm>
            <a:prstGeom prst="rect">
              <a:avLst/>
            </a:prstGeom>
            <a:solidFill>
              <a:srgbClr val="E1D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483880" y="5864038"/>
              <a:ext cx="2736304" cy="964664"/>
            </a:xfrm>
            <a:prstGeom prst="rect">
              <a:avLst/>
            </a:prstGeom>
            <a:solidFill>
              <a:srgbClr val="3DA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ysClr val="windowText" lastClr="000000"/>
                  </a:solidFill>
                </a:rPr>
                <a:t>Телефон ГИМС МЧС России </a:t>
              </a:r>
            </a:p>
            <a:p>
              <a:pPr algn="ctr"/>
              <a:r>
                <a:rPr lang="ru-RU" sz="1200" b="1" dirty="0" smtClean="0">
                  <a:solidFill>
                    <a:sysClr val="windowText" lastClr="000000"/>
                  </a:solidFill>
                </a:rPr>
                <a:t>по г. Москве 8-(495</a:t>
              </a:r>
              <a:r>
                <a:rPr lang="ru-RU" sz="1200" b="1" smtClean="0">
                  <a:solidFill>
                    <a:sysClr val="windowText" lastClr="000000"/>
                  </a:solidFill>
                </a:rPr>
                <a:t>)-</a:t>
              </a:r>
              <a:r>
                <a:rPr lang="ru-RU" sz="1200" b="1" smtClean="0">
                  <a:solidFill>
                    <a:sysClr val="windowText" lastClr="000000"/>
                  </a:solidFill>
                </a:rPr>
                <a:t>623-78-19</a:t>
              </a:r>
              <a:endParaRPr lang="ru-RU" sz="1200" b="1" dirty="0" smtClean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ru-RU" sz="1200" b="1" dirty="0" smtClean="0">
                  <a:solidFill>
                    <a:sysClr val="windowText" lastClr="000000"/>
                  </a:solidFill>
                </a:rPr>
                <a:t>Телефон ЦУКС МЧС России </a:t>
              </a:r>
            </a:p>
            <a:p>
              <a:pPr algn="ctr"/>
              <a:r>
                <a:rPr lang="ru-RU" sz="1200" b="1" dirty="0" smtClean="0">
                  <a:solidFill>
                    <a:sysClr val="windowText" lastClr="000000"/>
                  </a:solidFill>
                </a:rPr>
                <a:t>по г. Москве  8-(499)-244-83-88 </a:t>
              </a:r>
              <a:endParaRPr lang="ru-RU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8316416" y="5949280"/>
              <a:ext cx="648072" cy="360040"/>
            </a:xfrm>
            <a:prstGeom prst="rect">
              <a:avLst/>
            </a:prstGeom>
            <a:solidFill>
              <a:srgbClr val="FDD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rgbClr val="FF5353"/>
                  </a:solidFill>
                </a:rPr>
                <a:t>112</a:t>
              </a:r>
              <a:endParaRPr lang="ru-RU" sz="2400" dirty="0">
                <a:solidFill>
                  <a:srgbClr val="FF5353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082739" y="5858200"/>
              <a:ext cx="1324607" cy="964664"/>
            </a:xfrm>
            <a:prstGeom prst="rect">
              <a:avLst/>
            </a:prstGeom>
            <a:solidFill>
              <a:srgbClr val="3DA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МЫ ПЕРВЫМИ</a:t>
              </a:r>
            </a:p>
            <a:p>
              <a:pPr algn="ctr"/>
              <a:r>
                <a:rPr lang="ru-RU" sz="14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ПРИДЕМ ВАМ </a:t>
              </a:r>
            </a:p>
            <a:p>
              <a:pPr algn="ctr"/>
              <a:r>
                <a:rPr lang="ru-RU" sz="14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НА ПОМОЩЬ!</a:t>
              </a:r>
              <a:endParaRPr lang="ru-RU" sz="1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627784" y="56156"/>
              <a:ext cx="4104456" cy="752814"/>
            </a:xfrm>
            <a:prstGeom prst="rect">
              <a:avLst/>
            </a:prstGeom>
            <a:solidFill>
              <a:srgbClr val="E1D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     ГИМС 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    МЧС России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83569" y="-2485"/>
              <a:ext cx="2685536" cy="874805"/>
            </a:xfrm>
            <a:prstGeom prst="rect">
              <a:avLst/>
            </a:prstGeom>
            <a:solidFill>
              <a:srgbClr val="3DA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Меры предосторожности</a:t>
              </a: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 и правила поведения</a:t>
              </a: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 на льду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281349" y="-2771"/>
              <a:ext cx="2759135" cy="863217"/>
            </a:xfrm>
            <a:prstGeom prst="rect">
              <a:avLst/>
            </a:prstGeom>
            <a:solidFill>
              <a:srgbClr val="FDD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ГИМС МЧС России по г. Москве </a:t>
              </a:r>
              <a:r>
                <a:rPr lang="ru-RU" sz="1200" dirty="0" smtClean="0">
                  <a:solidFill>
                    <a:srgbClr val="FF0000"/>
                  </a:solidFill>
                </a:rPr>
                <a:t>ПРЕДУПРЕЖДАЕТ: </a:t>
              </a:r>
              <a:r>
                <a:rPr lang="ru-RU" sz="1200" dirty="0" smtClean="0">
                  <a:solidFill>
                    <a:schemeClr val="tx1"/>
                  </a:solidFill>
                </a:rPr>
                <a:t>Пренебрежение Правилами охраны жизни людей на водных объектах </a:t>
              </a:r>
              <a:r>
                <a:rPr lang="ru-RU" sz="1200" dirty="0" smtClean="0">
                  <a:solidFill>
                    <a:srgbClr val="FF0000"/>
                  </a:solidFill>
                </a:rPr>
                <a:t>ОПАСНО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 для Вашего здоровья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2" descr="C:\Users\Федор\Desktop\скан\ЗИМА\DC-260-795B86258_Page_0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15000"/>
                      </a14:imgEffect>
                      <a14:imgEffect>
                        <a14:colorTemperature colorTemp="8800"/>
                      </a14:imgEffect>
                      <a14:imgEffect>
                        <a14:brightnessContrast contrast="3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974" t="6514" r="86200" b="85130"/>
            <a:stretch/>
          </p:blipFill>
          <p:spPr bwMode="auto">
            <a:xfrm>
              <a:off x="3506174" y="84562"/>
              <a:ext cx="672617" cy="7009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Федор\Desktop\скан\ЗИМА\DC-260-795B86258_Page_0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15000"/>
                      </a14:imgEffect>
                      <a14:imgEffect>
                        <a14:colorTemperature colorTemp="8800"/>
                      </a14:imgEffect>
                      <a14:imgEffect>
                        <a14:brightnessContrast contrast="3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974" t="6514" r="86200" b="85130"/>
            <a:stretch/>
          </p:blipFill>
          <p:spPr bwMode="auto">
            <a:xfrm>
              <a:off x="5499007" y="84562"/>
              <a:ext cx="672617" cy="7009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3" descr="F:\хивус\хивус 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56" t="16348" r="10381" b="11011"/>
          <a:stretch/>
        </p:blipFill>
        <p:spPr bwMode="auto">
          <a:xfrm>
            <a:off x="1" y="5856776"/>
            <a:ext cx="1575798" cy="966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5404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9908"/>
            <a:chOff x="623436" y="0"/>
            <a:chExt cx="8480846" cy="6859908"/>
          </a:xfrm>
        </p:grpSpPr>
        <p:pic>
          <p:nvPicPr>
            <p:cNvPr id="2050" name="Picture 2" descr="C:\Users\Федор\Desktop\скан\ЗИМА\DC-260-795B86258_Page_0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59" t="4793" r="7600" b="5283"/>
            <a:stretch/>
          </p:blipFill>
          <p:spPr bwMode="auto">
            <a:xfrm>
              <a:off x="623436" y="0"/>
              <a:ext cx="8480846" cy="68599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2292878" y="5752152"/>
              <a:ext cx="4151329" cy="1102193"/>
            </a:xfrm>
            <a:prstGeom prst="rect">
              <a:avLst/>
            </a:prstGeom>
            <a:solidFill>
              <a:srgbClr val="2B2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348315" y="5842950"/>
              <a:ext cx="648072" cy="360040"/>
            </a:xfrm>
            <a:prstGeom prst="rect">
              <a:avLst/>
            </a:prstGeom>
            <a:solidFill>
              <a:srgbClr val="FDD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rgbClr val="FF5353"/>
                  </a:solidFill>
                </a:rPr>
                <a:t>112</a:t>
              </a:r>
              <a:endParaRPr lang="ru-RU" sz="2400" dirty="0">
                <a:solidFill>
                  <a:srgbClr val="FF5353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99703" y="5815668"/>
              <a:ext cx="1158768" cy="964664"/>
            </a:xfrm>
            <a:prstGeom prst="rect">
              <a:avLst/>
            </a:prstGeom>
            <a:solidFill>
              <a:srgbClr val="3DA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МЫ ПЕРВЫМИ</a:t>
              </a:r>
            </a:p>
            <a:p>
              <a:pPr algn="ctr"/>
              <a:r>
                <a:rPr lang="ru-RU" sz="12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ПРИДЕМ ВАМ </a:t>
              </a:r>
            </a:p>
            <a:p>
              <a:pPr algn="ctr"/>
              <a:r>
                <a:rPr lang="ru-RU" sz="12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НА ПОМОЩЬ!</a:t>
              </a:r>
              <a:endParaRPr lang="ru-RU" sz="1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005221" y="64753"/>
              <a:ext cx="3392114" cy="684376"/>
            </a:xfrm>
            <a:prstGeom prst="rect">
              <a:avLst/>
            </a:prstGeom>
            <a:solidFill>
              <a:srgbClr val="E1D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 </a:t>
              </a:r>
              <a:r>
                <a:rPr lang="ru-RU" b="1" dirty="0" smtClean="0">
                  <a:solidFill>
                    <a:schemeClr val="tx1"/>
                  </a:solidFill>
                </a:rPr>
                <a:t>     ГИМС </a:t>
              </a:r>
              <a:endParaRPr lang="ru-RU" b="1" dirty="0">
                <a:solidFill>
                  <a:schemeClr val="tx1"/>
                </a:solidFill>
              </a:endParaRPr>
            </a:p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     МЧС России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23436" y="36959"/>
              <a:ext cx="2715012" cy="720080"/>
            </a:xfrm>
            <a:prstGeom prst="rect">
              <a:avLst/>
            </a:prstGeom>
            <a:solidFill>
              <a:srgbClr val="3DA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Оказание помощи пострадавшим на льду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345146" y="18926"/>
              <a:ext cx="2759136" cy="784743"/>
            </a:xfrm>
            <a:prstGeom prst="rect">
              <a:avLst/>
            </a:prstGeom>
            <a:solidFill>
              <a:srgbClr val="FDD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ГИМС МЧС России по г. Москве </a:t>
              </a:r>
              <a:r>
                <a:rPr lang="ru-RU" sz="1000" dirty="0" smtClean="0">
                  <a:solidFill>
                    <a:srgbClr val="FF0000"/>
                  </a:solidFill>
                </a:rPr>
                <a:t>ПРЕДУПРЕЖДАЕТ: </a:t>
              </a:r>
              <a:r>
                <a:rPr lang="ru-RU" sz="1000" dirty="0" smtClean="0">
                  <a:solidFill>
                    <a:schemeClr val="tx1"/>
                  </a:solidFill>
                </a:rPr>
                <a:t>Пренебрежение Правилами охраны жизни людей на водных объектах </a:t>
              </a:r>
              <a:r>
                <a:rPr lang="ru-RU" sz="1000" dirty="0" smtClean="0">
                  <a:solidFill>
                    <a:srgbClr val="FF0000"/>
                  </a:solidFill>
                </a:rPr>
                <a:t>ОПАСНО</a:t>
              </a:r>
              <a:r>
                <a:rPr lang="ru-RU" sz="1000" dirty="0" smtClean="0">
                  <a:solidFill>
                    <a:schemeClr val="tx1"/>
                  </a:solidFill>
                </a:rPr>
                <a:t> для Вашего здоровья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441348" y="5810873"/>
              <a:ext cx="2882532" cy="964664"/>
            </a:xfrm>
            <a:prstGeom prst="rect">
              <a:avLst/>
            </a:prstGeom>
            <a:solidFill>
              <a:srgbClr val="3DA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ysClr val="windowText" lastClr="000000"/>
                  </a:solidFill>
                </a:rPr>
                <a:t>Телефон ГИМС МЧС России </a:t>
              </a:r>
            </a:p>
            <a:p>
              <a:pPr algn="ctr"/>
              <a:r>
                <a:rPr lang="ru-RU" sz="1200" b="1" dirty="0" smtClean="0">
                  <a:solidFill>
                    <a:sysClr val="windowText" lastClr="000000"/>
                  </a:solidFill>
                </a:rPr>
                <a:t>по г. Москве 8-(495)-</a:t>
              </a:r>
              <a:r>
                <a:rPr lang="ru-RU" sz="1200" b="1" dirty="0" smtClean="0">
                  <a:solidFill>
                    <a:sysClr val="windowText" lastClr="000000"/>
                  </a:solidFill>
                </a:rPr>
                <a:t>623-78-19</a:t>
              </a:r>
              <a:endParaRPr lang="ru-RU" sz="1200" b="1" dirty="0" smtClean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ru-RU" sz="1200" b="1" dirty="0" smtClean="0">
                  <a:solidFill>
                    <a:sysClr val="windowText" lastClr="000000"/>
                  </a:solidFill>
                </a:rPr>
                <a:t>Телефон ЦУКС МЧС России </a:t>
              </a:r>
            </a:p>
            <a:p>
              <a:pPr algn="ctr"/>
              <a:r>
                <a:rPr lang="ru-RU" sz="1200" b="1" dirty="0" smtClean="0">
                  <a:solidFill>
                    <a:sysClr val="windowText" lastClr="000000"/>
                  </a:solidFill>
                </a:rPr>
                <a:t>по г. Москве  8-(499)-244-83-88 </a:t>
              </a:r>
              <a:endParaRPr lang="ru-RU" sz="1200" b="1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1" name="Picture 2" descr="C:\Users\Федор\Desktop\скан\ЗИМА\DC-260-795B86258_Page_0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15000"/>
                      </a14:imgEffect>
                      <a14:imgEffect>
                        <a14:colorTemperature colorTemp="8800"/>
                      </a14:imgEffect>
                      <a14:imgEffect>
                        <a14:brightnessContrast contrast="3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974" t="6514" r="86200" b="85130"/>
            <a:stretch/>
          </p:blipFill>
          <p:spPr bwMode="auto">
            <a:xfrm>
              <a:off x="3560497" y="92674"/>
              <a:ext cx="611470" cy="6372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Федор\Desktop\скан\ЗИМА\DC-260-795B86258_Page_0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15000"/>
                      </a14:imgEffect>
                      <a14:imgEffect>
                        <a14:colorTemperature colorTemp="8800"/>
                      </a14:imgEffect>
                      <a14:imgEffect>
                        <a14:brightnessContrast contrast="3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974" t="6514" r="86200" b="85130"/>
            <a:stretch/>
          </p:blipFill>
          <p:spPr bwMode="auto">
            <a:xfrm>
              <a:off x="5553330" y="92674"/>
              <a:ext cx="611470" cy="6372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3" descr="F:\хивус\хивус 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56" t="16348" r="10381" b="11011"/>
          <a:stretch/>
        </p:blipFill>
        <p:spPr bwMode="auto">
          <a:xfrm>
            <a:off x="21914" y="5752152"/>
            <a:ext cx="1677608" cy="1102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94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0"/>
            <a:ext cx="9289740" cy="6858000"/>
            <a:chOff x="613329" y="0"/>
            <a:chExt cx="8676411" cy="6858000"/>
          </a:xfrm>
        </p:grpSpPr>
        <p:pic>
          <p:nvPicPr>
            <p:cNvPr id="3074" name="Picture 2" descr="C:\Users\Федор\Desktop\скан\ЗИМА\DC-260-795B86258_Page_08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389" t="4689" r="7027" b="5208"/>
            <a:stretch/>
          </p:blipFill>
          <p:spPr bwMode="auto">
            <a:xfrm>
              <a:off x="613330" y="0"/>
              <a:ext cx="8676410" cy="6858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2284164" y="6263383"/>
              <a:ext cx="4125124" cy="524402"/>
            </a:xfrm>
            <a:prstGeom prst="rect">
              <a:avLst/>
            </a:prstGeom>
            <a:solidFill>
              <a:srgbClr val="3DA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ysClr val="windowText" lastClr="000000"/>
                  </a:solidFill>
                </a:rPr>
                <a:t>Телефон ГИМС МЧС России по г. Москве 8-(495)-623-78-40 Телефон ЦУКС МЧС России по г. Москве  8-(495)-637-22-22 </a:t>
              </a:r>
              <a:endParaRPr lang="ru-RU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8497520" y="5903343"/>
              <a:ext cx="648072" cy="360040"/>
            </a:xfrm>
            <a:prstGeom prst="rect">
              <a:avLst/>
            </a:prstGeom>
            <a:solidFill>
              <a:srgbClr val="FDD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rgbClr val="FF5353"/>
                  </a:solidFill>
                </a:rPr>
                <a:t>112</a:t>
              </a:r>
              <a:endParaRPr lang="ru-RU" sz="2400" dirty="0">
                <a:solidFill>
                  <a:srgbClr val="FF5353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340378" y="5871546"/>
              <a:ext cx="4151329" cy="968161"/>
            </a:xfrm>
            <a:prstGeom prst="rect">
              <a:avLst/>
            </a:prstGeom>
            <a:solidFill>
              <a:srgbClr val="2B2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514565" y="5914200"/>
              <a:ext cx="648072" cy="360040"/>
            </a:xfrm>
            <a:prstGeom prst="rect">
              <a:avLst/>
            </a:prstGeom>
            <a:solidFill>
              <a:srgbClr val="FDD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rgbClr val="FF5353"/>
                  </a:solidFill>
                </a:rPr>
                <a:t>112</a:t>
              </a:r>
              <a:endParaRPr lang="ru-RU" sz="2400" dirty="0">
                <a:solidFill>
                  <a:srgbClr val="FF5353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40328" y="5875043"/>
              <a:ext cx="1158768" cy="964664"/>
            </a:xfrm>
            <a:prstGeom prst="rect">
              <a:avLst/>
            </a:prstGeom>
            <a:solidFill>
              <a:srgbClr val="3DA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МЫ ПЕРВЫМИ</a:t>
              </a:r>
            </a:p>
            <a:p>
              <a:pPr algn="ctr"/>
              <a:r>
                <a:rPr lang="ru-RU" sz="12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ПРИДЕМ ВАМ </a:t>
              </a:r>
            </a:p>
            <a:p>
              <a:pPr algn="ctr"/>
              <a:r>
                <a:rPr lang="ru-RU" sz="12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НА ПОМОЩЬ!</a:t>
              </a:r>
              <a:endParaRPr lang="ru-RU" sz="1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05221" y="42409"/>
              <a:ext cx="3392114" cy="75281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 ГИМС 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 </a:t>
              </a:r>
              <a:r>
                <a:rPr lang="ru-RU" b="1" dirty="0" smtClean="0">
                  <a:solidFill>
                    <a:schemeClr val="bg1"/>
                  </a:solidFill>
                </a:rPr>
                <a:t>МЧС </a:t>
              </a:r>
              <a:r>
                <a:rPr lang="ru-RU" b="1" dirty="0">
                  <a:solidFill>
                    <a:schemeClr val="bg1"/>
                  </a:solidFill>
                </a:rPr>
                <a:t>России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13329" y="48834"/>
              <a:ext cx="2673892" cy="766710"/>
            </a:xfrm>
            <a:prstGeom prst="rect">
              <a:avLst/>
            </a:prstGeom>
            <a:solidFill>
              <a:srgbClr val="3DA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Советы любителям 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зимней рыбалки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168051" y="42676"/>
              <a:ext cx="3121688" cy="784743"/>
            </a:xfrm>
            <a:prstGeom prst="rect">
              <a:avLst/>
            </a:prstGeom>
            <a:solidFill>
              <a:srgbClr val="FDD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ГИМС МЧС России по г. Москве </a:t>
              </a:r>
              <a:r>
                <a:rPr lang="ru-RU" sz="1000" dirty="0" smtClean="0">
                  <a:solidFill>
                    <a:srgbClr val="FF0000"/>
                  </a:solidFill>
                </a:rPr>
                <a:t>ПРЕДУПРЕЖДАЕТ: </a:t>
              </a:r>
              <a:r>
                <a:rPr lang="ru-RU" sz="1000" dirty="0" smtClean="0">
                  <a:solidFill>
                    <a:schemeClr val="tx1"/>
                  </a:solidFill>
                </a:rPr>
                <a:t>Пренебрежение Правилами охраны жизни людей на водных объектах </a:t>
              </a:r>
              <a:r>
                <a:rPr lang="ru-RU" sz="1000" dirty="0" smtClean="0">
                  <a:solidFill>
                    <a:srgbClr val="FF0000"/>
                  </a:solidFill>
                </a:rPr>
                <a:t>ОПАСНО</a:t>
              </a:r>
              <a:r>
                <a:rPr lang="ru-RU" sz="1000" dirty="0" smtClean="0">
                  <a:solidFill>
                    <a:schemeClr val="tx1"/>
                  </a:solidFill>
                </a:rPr>
                <a:t> для Вашего здоровья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17997" y="5882123"/>
              <a:ext cx="2620484" cy="964664"/>
            </a:xfrm>
            <a:prstGeom prst="rect">
              <a:avLst/>
            </a:prstGeom>
            <a:solidFill>
              <a:srgbClr val="3DA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ysClr val="windowText" lastClr="000000"/>
                  </a:solidFill>
                </a:rPr>
                <a:t>Телефон ГИМС МЧС России </a:t>
              </a:r>
            </a:p>
            <a:p>
              <a:pPr algn="ctr"/>
              <a:r>
                <a:rPr lang="ru-RU" sz="1200" b="1" dirty="0" smtClean="0">
                  <a:solidFill>
                    <a:sysClr val="windowText" lastClr="000000"/>
                  </a:solidFill>
                </a:rPr>
                <a:t>по г. Москве 8-(495)-</a:t>
              </a:r>
              <a:r>
                <a:rPr lang="ru-RU" sz="1200" b="1" dirty="0" smtClean="0">
                  <a:solidFill>
                    <a:sysClr val="windowText" lastClr="000000"/>
                  </a:solidFill>
                </a:rPr>
                <a:t>623-78-19</a:t>
              </a:r>
              <a:endParaRPr lang="ru-RU" sz="1200" b="1" dirty="0" smtClean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ru-RU" sz="1200" b="1" dirty="0" smtClean="0">
                  <a:solidFill>
                    <a:sysClr val="windowText" lastClr="000000"/>
                  </a:solidFill>
                </a:rPr>
                <a:t>Телефон ЦУКС МЧС России </a:t>
              </a:r>
            </a:p>
            <a:p>
              <a:pPr algn="ctr"/>
              <a:r>
                <a:rPr lang="ru-RU" sz="1200" b="1" dirty="0" smtClean="0">
                  <a:solidFill>
                    <a:sysClr val="windowText" lastClr="000000"/>
                  </a:solidFill>
                </a:rPr>
                <a:t>по г. Москве  8-(499)-244-83-88 </a:t>
              </a:r>
              <a:endParaRPr lang="ru-RU" sz="1200" b="1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2" name="Picture 2" descr="C:\Users\Федор\Desktop\скан\ЗИМА\DC-260-795B86258_Page_0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15000"/>
                      </a14:imgEffect>
                      <a14:imgEffect>
                        <a14:colorTemperature colorTemp="8800"/>
                      </a14:imgEffect>
                      <a14:imgEffect>
                        <a14:brightnessContrast contrast="3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974" t="6514" r="86200" b="85130"/>
            <a:stretch/>
          </p:blipFill>
          <p:spPr bwMode="auto">
            <a:xfrm>
              <a:off x="3417997" y="116424"/>
              <a:ext cx="611470" cy="6372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Федор\Desktop\скан\ЗИМА\DC-260-795B86258_Page_0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15000"/>
                      </a14:imgEffect>
                      <a14:imgEffect>
                        <a14:colorTemperature colorTemp="8800"/>
                      </a14:imgEffect>
                      <a14:imgEffect>
                        <a14:brightnessContrast contrast="3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974" t="6514" r="86200" b="85130"/>
            <a:stretch/>
          </p:blipFill>
          <p:spPr bwMode="auto">
            <a:xfrm>
              <a:off x="5410830" y="116424"/>
              <a:ext cx="611470" cy="6372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3" descr="F:\хивус\хивус 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56" t="16348" r="10381" b="11011"/>
          <a:stretch/>
        </p:blipFill>
        <p:spPr bwMode="auto">
          <a:xfrm>
            <a:off x="181" y="5871546"/>
            <a:ext cx="1634761" cy="966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06490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226</Words>
  <Application>Microsoft Office PowerPoint</Application>
  <PresentationFormat>Экран (4:3)</PresentationFormat>
  <Paragraphs>42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Федор</dc:creator>
  <cp:lastModifiedBy>PC</cp:lastModifiedBy>
  <cp:revision>20</cp:revision>
  <cp:lastPrinted>2015-12-28T13:00:36Z</cp:lastPrinted>
  <dcterms:created xsi:type="dcterms:W3CDTF">2015-12-21T12:12:20Z</dcterms:created>
  <dcterms:modified xsi:type="dcterms:W3CDTF">2020-12-12T16:22:18Z</dcterms:modified>
</cp:coreProperties>
</file>