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37" y="67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021" y="957324"/>
            <a:ext cx="1072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во время каникул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224" y="1476110"/>
            <a:ext cx="633670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в возрасте до 16 лет запрещено находится без сопровождения взрослых в игорных организациях, кафе, ресторанах, барах, где продаётся на разлив алкогольная продукция, местах массового пребывания и общего пользования, городском и пригородном транспорте, ж/д и автовокзалах и иных местах, пребывание в которых может причинить вред физическому и духовному здоровью;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запрещено курить, употреблять токсические и наркотические вещества, алкогольную и спиртосодержащую продукцию. Несовершеннолетним до 18 лет нельзя находиться в местах, предназначенных для реализации алкогольной продукции, даже в дневное время;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этих норм влечет за собой наложение </a:t>
            </a:r>
            <a:r>
              <a:rPr lang="ru-RU" sz="17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штрафа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0230" y="6165304"/>
            <a:ext cx="9793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контролируйте, где и с кем находится ваш ребёнок!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s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3469" b="30469"/>
          <a:stretch/>
        </p:blipFill>
        <p:spPr bwMode="auto">
          <a:xfrm rot="21049848">
            <a:off x="376689" y="271719"/>
            <a:ext cx="3127764" cy="9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6588943" y="1575421"/>
            <a:ext cx="5588247" cy="437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Посещения подростками общественных мест регулируется:</a:t>
            </a:r>
          </a:p>
          <a:p>
            <a:pPr algn="l">
              <a:defRPr/>
            </a:pPr>
            <a:r>
              <a:rPr lang="ru-RU" sz="2400" dirty="0">
                <a:solidFill>
                  <a:srgbClr val="000066"/>
                </a:solidFill>
              </a:rPr>
              <a:t>Федеральным законом № 124-ФЗ «Об основных гарантиях прав ребенка в РФ»</a:t>
            </a:r>
          </a:p>
          <a:p>
            <a:pPr algn="l">
              <a:defRPr/>
            </a:pPr>
            <a:r>
              <a:rPr lang="ru-RU" sz="2400" dirty="0">
                <a:solidFill>
                  <a:srgbClr val="000066"/>
                </a:solidFill>
              </a:rPr>
              <a:t>Кодексом об административных правонарушениях города Москвы (ст. 3.12</a:t>
            </a:r>
          </a:p>
          <a:p>
            <a:pPr algn="l">
              <a:buFont typeface="Arial" charset="0"/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Ночным временем в Москве считается период:</a:t>
            </a:r>
          </a:p>
          <a:p>
            <a:pPr algn="l">
              <a:defRPr/>
            </a:pPr>
            <a:r>
              <a:rPr lang="ru-RU" sz="2400" dirty="0">
                <a:solidFill>
                  <a:srgbClr val="000066"/>
                </a:solidFill>
              </a:rPr>
              <a:t>С 23.00 до 6.00</a:t>
            </a:r>
          </a:p>
          <a:p>
            <a:pPr algn="l">
              <a:defRPr/>
            </a:pPr>
            <a:endParaRPr lang="ru-RU" sz="2400" dirty="0"/>
          </a:p>
        </p:txBody>
      </p:sp>
      <p:pic>
        <p:nvPicPr>
          <p:cNvPr id="8" name="Picture 2" descr="C:\Users\USER\Desktop\Картинки для мессенджер\Childhood-PNG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43" y="506"/>
            <a:ext cx="2622029" cy="15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192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 2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Екатерина</cp:lastModifiedBy>
  <cp:revision>51</cp:revision>
  <dcterms:created xsi:type="dcterms:W3CDTF">2017-06-20T12:12:29Z</dcterms:created>
  <dcterms:modified xsi:type="dcterms:W3CDTF">2020-05-27T07:44:13Z</dcterms:modified>
</cp:coreProperties>
</file>