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2EE07-A489-4C54-8521-4223ADACF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498B1D-2FE6-4BF4-A90A-BB7DC4795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93A65-541E-4E00-92E0-B88B599EE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9EA67F-E32D-4D1D-9925-E7CA5753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24BD1-AC31-4B05-9C38-027DA884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7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66F2B-CC55-480D-9460-1D731A8E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F2C6B0-6E4E-43D0-9480-1DD5FB428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F0815-0C0E-49E9-ADF1-0169AD57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AE600-6720-4AEC-AEB0-2F5C2972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75502-8ECF-44AE-9BEE-3DA702E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2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29D292-0AAF-48A2-A189-4D01DE8CE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C82652-0213-460F-86F0-856DF53E6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1C11C-5F41-4E8C-B66A-E0C20AAD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B79C8F-5E29-4E4B-AE54-6DF52C3A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B484A-05F6-4D58-A2F3-E0C7CE47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6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EC8A9-4264-456C-9677-C0602361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60EEC-FD31-458E-A703-C6197C59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E3A94-21FD-4ECF-81A8-3BFAB688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50AA-EEA1-44C4-8E1A-75CCD1C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55B48-7FE1-4DB5-BF1A-A27DEEF1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5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13206-2EC9-46F9-B702-A5CE6F3D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6BC9E1-8F35-49B8-BA4B-DC3983669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DB438-522E-4B08-9246-AB809577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C3B42B-E89C-49B3-8928-8468B6A9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B3444-B220-431E-8A2C-D729E0B0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6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52F11-EDD7-4364-BCC8-BF6D400A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3EB42-C47F-4895-9449-1763876B6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75DD9A-9D0F-411F-B261-5FBEF7493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B833DD-0D29-45C2-9DE8-F2500BB8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FCA7EB-B17A-4BFD-B79E-3818E7E9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7F73C6-AB68-4BE6-9E25-A4584FB6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6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9AFE9-E34F-4C31-A79C-993B8AE9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5CF0C-BED1-430F-92C7-1C55570A5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B7163D-95C0-451A-9A47-466EC4FF2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BC448C-9E87-434C-9377-07AD59286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DC42A0-944A-470F-8C39-D3234F884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50337F-8F2E-460F-9C5E-D0DBA42F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2362E2-8990-4C56-8D42-099D0A9F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C52D5-5D6C-427D-83E6-DE9189DD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1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F067E-3C7F-42AD-8F40-F6493D78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2DD777-EE9B-4DEE-91C6-FB60905F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9783FF-85C2-484F-B18E-C851441E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2F1656-A6F0-4478-A6C4-A4F69B0B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1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35F5B-BD98-402B-BFD8-7ECA19D0B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961B67-A98D-444A-A8EF-4EC6686C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EC6C43-1DAE-4D8C-92BE-B38946E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5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58787-BBFC-4F3B-9698-2AD4F879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80B52-DE02-4297-9A71-782D52BE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E164FD-9631-4078-9822-4A6EA6ACD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DD838D-1843-447E-BFA6-0A9DC68F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A1B817-3FEE-4D01-B7E2-F398E548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88BF9-C2AA-45FD-B572-10808F23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6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F7E0A-342A-43B8-BDDB-C849DB68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0B8D5E-47E9-47AE-9286-D6E474497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D980DB-9097-43A0-8211-8D31F7195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9EEEA-5E8F-4E33-B359-AEF4D47E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997242-60B8-4D48-A735-71950B57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B1566E-3774-4745-B62C-28D1298E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B7FBF-87EC-4D5D-8FB1-CB8FC26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C5B93-DFC8-4EF0-B533-AE2960BD1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C210C-EDF9-4A07-9C28-641258BA7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014B-37F8-43F0-BEF3-E677686BB268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E47C5F-BBC6-4A4C-A555-5F9B3B0E1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98ECED-FECE-412C-8594-670841008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DEBD-3EF3-45B3-B2BF-9421E5ABD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4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74FA8-F541-4C19-9B59-9A9A6A512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250" y="470517"/>
            <a:ext cx="11558727" cy="59069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Размещение видеоматериалы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«Визитка сообщества Анонимные Наркоманы» и информационных плакатов «Вместе против наркотиков»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предприятиями потребительского рынка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1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ТРК «Новомосковский»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г. Москва, г. Московский, ул. Хабарова, д.2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2C44E1-6FB4-4D1A-8464-6B461FFAF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" y="1690688"/>
            <a:ext cx="3687938" cy="49275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BB52A-2252-4D81-94BC-A61D106F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38" y="1690687"/>
            <a:ext cx="3687938" cy="4927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F9646-752B-44E5-B594-9018A22D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73" y="1690687"/>
            <a:ext cx="3687939" cy="4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00783" cy="441106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ТРК «Новомосковский»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г. Москва, г. Московский, ул. Хабарова, д.2</a:t>
            </a:r>
          </a:p>
        </p:txBody>
      </p:sp>
      <p:pic>
        <p:nvPicPr>
          <p:cNvPr id="3" name="WhatsApp Video 2021-09-20 at 14.25.58">
            <a:hlinkClick r:id="" action="ppaction://media"/>
            <a:extLst>
              <a:ext uri="{FF2B5EF4-FFF2-40B4-BE49-F238E27FC236}">
                <a16:creationId xmlns:a16="http://schemas.microsoft.com/office/drawing/2014/main" id="{BADF78CA-3389-4330-9009-B14D66EC8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1355" y="239030"/>
            <a:ext cx="3515026" cy="62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77"/>
            <a:ext cx="10515600" cy="16019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БП «</a:t>
            </a:r>
            <a:r>
              <a:rPr lang="ru-RU" b="1" dirty="0" err="1">
                <a:solidFill>
                  <a:srgbClr val="00B050"/>
                </a:solidFill>
              </a:rPr>
              <a:t>Румянцево</a:t>
            </a:r>
            <a:r>
              <a:rPr lang="ru-RU" b="1" dirty="0">
                <a:solidFill>
                  <a:srgbClr val="00B050"/>
                </a:solidFill>
              </a:rPr>
              <a:t>»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г. Москва, п. Московский, Киевское шоссе 22 км, вл. 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2C44E1-6FB4-4D1A-8464-6B461FFAF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04" y="2771470"/>
            <a:ext cx="3687938" cy="2765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BB52A-2252-4D81-94BC-A61D106F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3638" y="1695820"/>
            <a:ext cx="3687938" cy="4917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F9646-752B-44E5-B594-9018A22D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573" y="2771469"/>
            <a:ext cx="3687939" cy="27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901" y="426129"/>
            <a:ext cx="9223160" cy="16019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БП «</a:t>
            </a:r>
            <a:r>
              <a:rPr lang="ru-RU" b="1" dirty="0" err="1">
                <a:solidFill>
                  <a:srgbClr val="00B050"/>
                </a:solidFill>
              </a:rPr>
              <a:t>Румянцево</a:t>
            </a:r>
            <a:r>
              <a:rPr lang="ru-RU" b="1" dirty="0">
                <a:solidFill>
                  <a:srgbClr val="00B050"/>
                </a:solidFill>
              </a:rPr>
              <a:t>»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г. Москва, п. Московский, Киевское шоссе 22 км, вл. 4</a:t>
            </a:r>
          </a:p>
        </p:txBody>
      </p:sp>
      <p:pic>
        <p:nvPicPr>
          <p:cNvPr id="3" name="WhatsApp Video 2021-09-20 at 14.30.05">
            <a:hlinkClick r:id="" action="ppaction://media"/>
            <a:extLst>
              <a:ext uri="{FF2B5EF4-FFF2-40B4-BE49-F238E27FC236}">
                <a16:creationId xmlns:a16="http://schemas.microsoft.com/office/drawing/2014/main" id="{1031F059-7945-4C39-A2A7-5C02AAE5B3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6914" y="2426902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2505" y="88777"/>
            <a:ext cx="12917010" cy="145593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00B050"/>
                </a:solidFill>
              </a:rPr>
              <a:t>Размещение информационных плакатов «Вместе против наркотиков» предприятиями потребительского рынка</a:t>
            </a:r>
            <a:b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EDB42F-8C64-4CDC-AD54-32B94533C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" y="1240654"/>
            <a:ext cx="5924364" cy="4500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F239AD-9B70-4238-863B-F96C99C7E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0" y="1240654"/>
            <a:ext cx="5924364" cy="450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0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B1306-F099-4CF6-B7F3-04341060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2505" y="88777"/>
            <a:ext cx="12917010" cy="145593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00B050"/>
                </a:solidFill>
              </a:rPr>
              <a:t>Размещение информационных плакатов «Вместе против наркотиков» предприятиями потребительского рынка</a:t>
            </a:r>
            <a:b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B67CE8-C45C-44F5-9872-C9D93BF5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46" y="1387132"/>
            <a:ext cx="2427301" cy="43212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618484-BF2F-4EC2-A82A-5EC1727A9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37" y="1387133"/>
            <a:ext cx="2432771" cy="4321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3ADB30-2256-437D-B703-8F3E9E53B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1387136"/>
            <a:ext cx="3240904" cy="43212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86C028-4B89-4C54-BF95-AD781E9DD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87" y="1387133"/>
            <a:ext cx="3240903" cy="43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28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132</Words>
  <Application>Microsoft Office PowerPoint</Application>
  <PresentationFormat>Широкоэкранный</PresentationFormat>
  <Paragraphs>7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Размещение видеоматериалы  «Визитка сообщества Анонимные Наркоманы» и информационных плакатов «Вместе против наркотиков»  предприятиями потребительского рынка </vt:lpstr>
      <vt:lpstr>ТРК «Новомосковский» г. Москва, г. Московский, ул. Хабарова, д.2</vt:lpstr>
      <vt:lpstr>ТРК «Новомосковский» г. Москва, г. Московский, ул. Хабарова, д.2</vt:lpstr>
      <vt:lpstr>БП «Румянцево» г. Москва, п. Московский, Киевское шоссе 22 км, вл. 4</vt:lpstr>
      <vt:lpstr>БП «Румянцево» г. Москва, п. Московский, Киевское шоссе 22 км, вл. 4</vt:lpstr>
      <vt:lpstr> Размещение информационных плакатов «Вместе против наркотиков» предприятиями потребительского рынка  </vt:lpstr>
      <vt:lpstr> Размещение информационных плакатов «Вместе против наркотиков» предприятиями потребительского рынка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Размещение видеоматериалы  «Визитка сообщества Анонимные Наркоманы»  в торговыхцентрах, расположенных на территории поселения Московский</dc:title>
  <dc:creator>Славик</dc:creator>
  <cp:lastModifiedBy>Славик</cp:lastModifiedBy>
  <cp:revision>3</cp:revision>
  <dcterms:created xsi:type="dcterms:W3CDTF">2021-09-20T11:21:14Z</dcterms:created>
  <dcterms:modified xsi:type="dcterms:W3CDTF">2021-09-20T12:24:23Z</dcterms:modified>
</cp:coreProperties>
</file>